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5C3"/>
    <a:srgbClr val="80604B"/>
    <a:srgbClr val="F8D45F"/>
    <a:srgbClr val="C2611B"/>
    <a:srgbClr val="7030A0"/>
    <a:srgbClr val="B1659B"/>
    <a:srgbClr val="5E340F"/>
    <a:srgbClr val="2E282E"/>
    <a:srgbClr val="292229"/>
    <a:srgbClr val="213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09E0C-F4DD-43CB-AFF7-4B5ECAE7DDE4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382BF-B198-48FF-BFE3-6F04CE690B1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03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382BF-B198-48FF-BFE3-6F04CE690B1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9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382BF-B198-48FF-BFE3-6F04CE690B1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1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5382BF-B198-48FF-BFE3-6F04CE690B1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98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FE1173-B66E-86E6-930B-F39EA94F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92E264B-758D-A967-A863-64320A9EA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0D90-2E40-845D-5F21-259B5F60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B1387D-475C-AC21-24AD-B2A7AFF2E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000B58-89BF-56AA-3133-2251CAF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233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62373-ED0E-8ED7-AE99-139545CF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245A4C-C716-2A81-A35D-72C2CDDDF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A9FA1F-5A57-9CCA-5A42-7C6F12DC0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02C2BE-8386-BA39-B422-19682582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21118D-C387-4FC4-BB0E-FFF857B2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65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52B3E95-1DD4-47C7-9422-6A0DA8EA7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ED19CA-8A55-8E56-4D0D-C0592C36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6D70F-B56F-9675-508E-9195CF55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21E036-D004-0512-18B9-BD2D33D3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F1B072-4CFC-DA91-0068-CB51044A5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575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F4D68-29EA-8AA6-8F3A-05D93238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6558C6-0EA0-9F38-6333-B5DDB915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ACC67A-A199-42C1-ED3C-D3EEEE63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8B493F-36DF-FCAB-7355-C1195939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629918-1B2E-18E5-A2B0-8D730DAA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13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55E07-EA28-692A-6A1F-FEA14788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6B349E-BFC1-6177-97DA-CFEB583CF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D6E55-1020-B20F-5C94-B474CEFE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8C690C-823F-B07C-BDAF-AFF779BE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81A3CA-2FFB-F9AC-4160-8B5F6572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D9361-F615-5C2A-B7D9-817768BD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C935CD-2658-8FB6-E45B-92F66E555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4FB2611-3E51-6EDE-346F-94E116DE5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52F1D-008A-6B94-FDC0-3F208F77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802266-9908-5404-8B45-2F86DCC9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6B4575-1736-4C2D-5057-E6ABD131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26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B0555-07AF-3DDF-91F4-8D6C246AF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207DE6-23F2-40A5-5622-BA0450AF5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CA17F6-3BDF-55C0-1535-3C154784B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6CD051-9603-4397-B09F-66138E68E2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DF7655-C4B8-5D2A-D390-BA6633133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C2C3435-DBCC-E2E4-0862-6F4134252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A7DF043-A207-6F36-C6B1-517E4A91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D84B061-B355-5FCA-09C0-24EA4B68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95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C5F8C3-D4B1-A3FB-D340-7D69611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E3A5EA-CB80-06BB-733E-D88B2C02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EB4A29-FA4C-0B2F-7979-8DD8E2C3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AB92E4C-67B0-90AA-2D09-DC993490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7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5EDB3C1-FFFB-44F1-8382-599D9E79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28D63E0-E973-9D72-5918-3246059D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EA7B8B-381B-7237-91FE-BE66A78E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1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023FA-6378-B36B-D0D9-2BD24A4F0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4871F7-BD7A-6D0F-D4F3-9AB89124A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CC0E7E-42FD-6AC7-AF58-08C1FD8B7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EA3CF9-2A95-A1D1-CAB2-A52F3E7D9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AA4B141-D377-A0B0-647F-C745F436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A751C1-04C3-B638-49A0-2E3A56AD2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765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EFA582-90D8-59A1-CA2E-EEF34588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67C1028-F8CD-5DA3-E848-6E74F46EE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5A9C12-2EAF-9A0B-5C46-1499D31E8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746F5B-7F78-F1B3-6A9A-413073D3C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D559F8-B410-AE8B-60E7-ECBCECD77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881F9FD-D76D-795D-5435-F7027798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76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A8632-4A02-D6D4-857C-C1B3A8FB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62458A-7401-CCD8-2718-8D88E61B1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530D8F-D8A6-BE82-FE4A-7A61B062B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05447-04B4-42BF-A966-BE05FD229913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A1A480-C452-1263-738F-881A537C4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4469E1-0CA2-2ACE-2B1C-78B6D77F1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3DE46-8831-47F0-843F-987C1D991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10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F34F3C8-C6A1-314C-FF4F-BCCE6C7A9F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7B5F75E-8F4F-0824-2E92-9D31D13C40F8}"/>
              </a:ext>
            </a:extLst>
          </p:cNvPr>
          <p:cNvSpPr/>
          <p:nvPr/>
        </p:nvSpPr>
        <p:spPr>
          <a:xfrm>
            <a:off x="6553199" y="101600"/>
            <a:ext cx="5750561" cy="5760720"/>
          </a:xfrm>
          <a:prstGeom prst="ellipse">
            <a:avLst/>
          </a:prstGeom>
          <a:solidFill>
            <a:srgbClr val="2134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C2952293-0686-199C-4F8D-E719AF19DB8D}"/>
              </a:ext>
            </a:extLst>
          </p:cNvPr>
          <p:cNvSpPr/>
          <p:nvPr/>
        </p:nvSpPr>
        <p:spPr>
          <a:xfrm>
            <a:off x="6553199" y="4409440"/>
            <a:ext cx="2418081" cy="2448560"/>
          </a:xfrm>
          <a:prstGeom prst="ellipse">
            <a:avLst/>
          </a:prstGeom>
          <a:solidFill>
            <a:srgbClr val="2E28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FB88F0-08CE-4C95-5F8F-742766EE5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21253"/>
          <a:stretch/>
        </p:blipFill>
        <p:spPr bwMode="auto">
          <a:xfrm>
            <a:off x="6236207" y="0"/>
            <a:ext cx="5955793" cy="6858000"/>
          </a:xfrm>
          <a:custGeom>
            <a:avLst/>
            <a:gdLst>
              <a:gd name="connsiteX0" fmla="*/ 3087625 w 5955793"/>
              <a:gd name="connsiteY0" fmla="*/ 0 h 6858000"/>
              <a:gd name="connsiteX1" fmla="*/ 5955793 w 5955793"/>
              <a:gd name="connsiteY1" fmla="*/ 2889339 h 6858000"/>
              <a:gd name="connsiteX2" fmla="*/ 3087625 w 5955793"/>
              <a:gd name="connsiteY2" fmla="*/ 5778678 h 6858000"/>
              <a:gd name="connsiteX3" fmla="*/ 2794372 w 5955793"/>
              <a:gd name="connsiteY3" fmla="*/ 5763761 h 6858000"/>
              <a:gd name="connsiteX4" fmla="*/ 2582059 w 5955793"/>
              <a:gd name="connsiteY4" fmla="*/ 5731119 h 6858000"/>
              <a:gd name="connsiteX5" fmla="*/ 2581072 w 5955793"/>
              <a:gd name="connsiteY5" fmla="*/ 5749774 h 6858000"/>
              <a:gd name="connsiteX6" fmla="*/ 1293876 w 5955793"/>
              <a:gd name="connsiteY6" fmla="*/ 6858000 h 6858000"/>
              <a:gd name="connsiteX7" fmla="*/ 0 w 5955793"/>
              <a:gd name="connsiteY7" fmla="*/ 5623560 h 6858000"/>
              <a:gd name="connsiteX8" fmla="*/ 677138 w 5955793"/>
              <a:gd name="connsiteY8" fmla="*/ 4538111 h 6858000"/>
              <a:gd name="connsiteX9" fmla="*/ 719554 w 5955793"/>
              <a:gd name="connsiteY9" fmla="*/ 4518616 h 6858000"/>
              <a:gd name="connsiteX10" fmla="*/ 709296 w 5955793"/>
              <a:gd name="connsiteY10" fmla="*/ 4504796 h 6858000"/>
              <a:gd name="connsiteX11" fmla="*/ 219457 w 5955793"/>
              <a:gd name="connsiteY11" fmla="*/ 2889339 h 6858000"/>
              <a:gd name="connsiteX12" fmla="*/ 3087625 w 5955793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5793" h="6858000">
                <a:moveTo>
                  <a:pt x="3087625" y="0"/>
                </a:moveTo>
                <a:cubicBezTo>
                  <a:pt x="4671670" y="0"/>
                  <a:pt x="5955793" y="1293601"/>
                  <a:pt x="5955793" y="2889339"/>
                </a:cubicBezTo>
                <a:cubicBezTo>
                  <a:pt x="5955793" y="4485077"/>
                  <a:pt x="4671670" y="5778678"/>
                  <a:pt x="3087625" y="5778678"/>
                </a:cubicBezTo>
                <a:cubicBezTo>
                  <a:pt x="2988622" y="5778678"/>
                  <a:pt x="2890791" y="5773625"/>
                  <a:pt x="2794372" y="5763761"/>
                </a:cubicBezTo>
                <a:lnTo>
                  <a:pt x="2582059" y="5731119"/>
                </a:lnTo>
                <a:lnTo>
                  <a:pt x="2581072" y="5749774"/>
                </a:lnTo>
                <a:cubicBezTo>
                  <a:pt x="2514813" y="6372248"/>
                  <a:pt x="1963803" y="6858000"/>
                  <a:pt x="1293876" y="6858000"/>
                </a:cubicBezTo>
                <a:cubicBezTo>
                  <a:pt x="579288" y="6858000"/>
                  <a:pt x="0" y="6305322"/>
                  <a:pt x="0" y="5623560"/>
                </a:cubicBezTo>
                <a:cubicBezTo>
                  <a:pt x="0" y="5154849"/>
                  <a:pt x="273804" y="4747150"/>
                  <a:pt x="677138" y="4538111"/>
                </a:cubicBezTo>
                <a:lnTo>
                  <a:pt x="719554" y="4518616"/>
                </a:lnTo>
                <a:lnTo>
                  <a:pt x="709296" y="4504796"/>
                </a:lnTo>
                <a:cubicBezTo>
                  <a:pt x="400037" y="4043654"/>
                  <a:pt x="219457" y="3487741"/>
                  <a:pt x="219457" y="2889339"/>
                </a:cubicBezTo>
                <a:cubicBezTo>
                  <a:pt x="219457" y="1293601"/>
                  <a:pt x="1503580" y="0"/>
                  <a:pt x="308762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DD5900A-D2E9-6736-C82F-947AC8824348}"/>
              </a:ext>
            </a:extLst>
          </p:cNvPr>
          <p:cNvSpPr/>
          <p:nvPr/>
        </p:nvSpPr>
        <p:spPr>
          <a:xfrm>
            <a:off x="933326" y="1674674"/>
            <a:ext cx="388798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Nasa API + </a:t>
            </a:r>
          </a:p>
          <a:p>
            <a:pPr algn="ctr"/>
            <a:r>
              <a:rPr lang="en-US" sz="5400" b="1" dirty="0">
                <a:ln w="0"/>
                <a:solidFill>
                  <a:srgbClr val="C2611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 bot</a:t>
            </a:r>
            <a:endParaRPr lang="ru-RU" sz="5400" b="1" cap="none" spc="0" dirty="0">
              <a:ln w="0"/>
              <a:solidFill>
                <a:srgbClr val="C2611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21E5E0-DABE-831F-BC42-F7AD6BFBFA33}"/>
              </a:ext>
            </a:extLst>
          </p:cNvPr>
          <p:cNvSpPr txBox="1"/>
          <p:nvPr/>
        </p:nvSpPr>
        <p:spPr>
          <a:xfrm>
            <a:off x="10201809" y="6110069"/>
            <a:ext cx="230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Арслан  Аралбаев</a:t>
            </a:r>
          </a:p>
          <a:p>
            <a:r>
              <a:rPr lang="ru-RU" dirty="0"/>
              <a:t>Юсупов Эрик</a:t>
            </a:r>
          </a:p>
        </p:txBody>
      </p:sp>
    </p:spTree>
    <p:extLst>
      <p:ext uri="{BB962C8B-B14F-4D97-AF65-F5344CB8AC3E}">
        <p14:creationId xmlns:p14="http://schemas.microsoft.com/office/powerpoint/2010/main" val="208867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C9806A3-D472-1F43-5D10-197E55D03FF1}"/>
              </a:ext>
            </a:extLst>
          </p:cNvPr>
          <p:cNvSpPr/>
          <p:nvPr/>
        </p:nvSpPr>
        <p:spPr>
          <a:xfrm>
            <a:off x="0" y="0"/>
            <a:ext cx="12192000" cy="219456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1E385AF-F201-9A9B-A211-23E594CB1B57}"/>
              </a:ext>
            </a:extLst>
          </p:cNvPr>
          <p:cNvSpPr/>
          <p:nvPr/>
        </p:nvSpPr>
        <p:spPr>
          <a:xfrm>
            <a:off x="7029926" y="1574800"/>
            <a:ext cx="3556584" cy="3545840"/>
          </a:xfrm>
          <a:prstGeom prst="ellipse">
            <a:avLst/>
          </a:prstGeom>
          <a:solidFill>
            <a:srgbClr val="5E34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5502AAD-FF82-F183-D3CC-6EE337EEA248}"/>
              </a:ext>
            </a:extLst>
          </p:cNvPr>
          <p:cNvSpPr/>
          <p:nvPr/>
        </p:nvSpPr>
        <p:spPr>
          <a:xfrm>
            <a:off x="1167606" y="1574800"/>
            <a:ext cx="3556584" cy="354584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F0E49-63A0-D317-9912-A270CAA90DE0}"/>
              </a:ext>
            </a:extLst>
          </p:cNvPr>
          <p:cNvSpPr txBox="1"/>
          <p:nvPr/>
        </p:nvSpPr>
        <p:spPr>
          <a:xfrm>
            <a:off x="1815788" y="5167026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Парсить сайт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Apod</a:t>
            </a:r>
            <a:endParaRPr lang="ru-RU" dirty="0">
              <a:solidFill>
                <a:schemeClr val="accent2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C5980C-A106-E8D4-57B4-C6F3E369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16979" r="15512" b="556"/>
          <a:stretch>
            <a:fillRect/>
          </a:stretch>
        </p:blipFill>
        <p:spPr bwMode="auto">
          <a:xfrm>
            <a:off x="1167606" y="1459468"/>
            <a:ext cx="3434874" cy="3545840"/>
          </a:xfrm>
          <a:custGeom>
            <a:avLst/>
            <a:gdLst>
              <a:gd name="connsiteX0" fmla="*/ 1717437 w 3434874"/>
              <a:gd name="connsiteY0" fmla="*/ 0 h 3545840"/>
              <a:gd name="connsiteX1" fmla="*/ 3434874 w 3434874"/>
              <a:gd name="connsiteY1" fmla="*/ 1772920 h 3545840"/>
              <a:gd name="connsiteX2" fmla="*/ 1717437 w 3434874"/>
              <a:gd name="connsiteY2" fmla="*/ 3545840 h 3545840"/>
              <a:gd name="connsiteX3" fmla="*/ 0 w 3434874"/>
              <a:gd name="connsiteY3" fmla="*/ 1772920 h 3545840"/>
              <a:gd name="connsiteX4" fmla="*/ 1717437 w 3434874"/>
              <a:gd name="connsiteY4" fmla="*/ 0 h 35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874" h="3545840">
                <a:moveTo>
                  <a:pt x="1717437" y="0"/>
                </a:moveTo>
                <a:cubicBezTo>
                  <a:pt x="2665951" y="0"/>
                  <a:pt x="3434874" y="793763"/>
                  <a:pt x="3434874" y="1772920"/>
                </a:cubicBezTo>
                <a:cubicBezTo>
                  <a:pt x="3434874" y="2752077"/>
                  <a:pt x="2665951" y="3545840"/>
                  <a:pt x="1717437" y="3545840"/>
                </a:cubicBezTo>
                <a:cubicBezTo>
                  <a:pt x="768923" y="3545840"/>
                  <a:pt x="0" y="2752077"/>
                  <a:pt x="0" y="1772920"/>
                </a:cubicBezTo>
                <a:cubicBezTo>
                  <a:pt x="0" y="793763"/>
                  <a:pt x="768923" y="0"/>
                  <a:pt x="17174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1B86A8-8459-5379-E805-1798D51E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5901" r="17333" b="630"/>
          <a:stretch>
            <a:fillRect/>
          </a:stretch>
        </p:blipFill>
        <p:spPr bwMode="auto">
          <a:xfrm>
            <a:off x="7029926" y="1459468"/>
            <a:ext cx="3434874" cy="3545840"/>
          </a:xfrm>
          <a:custGeom>
            <a:avLst/>
            <a:gdLst>
              <a:gd name="connsiteX0" fmla="*/ 1717437 w 3434874"/>
              <a:gd name="connsiteY0" fmla="*/ 0 h 3545840"/>
              <a:gd name="connsiteX1" fmla="*/ 3434874 w 3434874"/>
              <a:gd name="connsiteY1" fmla="*/ 1772920 h 3545840"/>
              <a:gd name="connsiteX2" fmla="*/ 1717437 w 3434874"/>
              <a:gd name="connsiteY2" fmla="*/ 3545840 h 3545840"/>
              <a:gd name="connsiteX3" fmla="*/ 0 w 3434874"/>
              <a:gd name="connsiteY3" fmla="*/ 1772920 h 3545840"/>
              <a:gd name="connsiteX4" fmla="*/ 1717437 w 3434874"/>
              <a:gd name="connsiteY4" fmla="*/ 0 h 35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874" h="3545840">
                <a:moveTo>
                  <a:pt x="1717437" y="0"/>
                </a:moveTo>
                <a:cubicBezTo>
                  <a:pt x="2665951" y="0"/>
                  <a:pt x="3434874" y="793763"/>
                  <a:pt x="3434874" y="1772920"/>
                </a:cubicBezTo>
                <a:cubicBezTo>
                  <a:pt x="3434874" y="2752077"/>
                  <a:pt x="2665951" y="3545840"/>
                  <a:pt x="1717437" y="3545840"/>
                </a:cubicBezTo>
                <a:cubicBezTo>
                  <a:pt x="768923" y="3545840"/>
                  <a:pt x="0" y="2752077"/>
                  <a:pt x="0" y="1772920"/>
                </a:cubicBezTo>
                <a:cubicBezTo>
                  <a:pt x="0" y="793763"/>
                  <a:pt x="768923" y="0"/>
                  <a:pt x="17174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87D3E98-B3C5-500F-F3A9-A3881AC9A4D8}"/>
              </a:ext>
            </a:extLst>
          </p:cNvPr>
          <p:cNvSpPr/>
          <p:nvPr/>
        </p:nvSpPr>
        <p:spPr>
          <a:xfrm>
            <a:off x="2821032" y="512246"/>
            <a:ext cx="654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Возможмости 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tg</a:t>
            </a:r>
            <a:r>
              <a:rPr lang="ru-RU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-бота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EB98E-AA79-3DFC-06AB-217D267FDC88}"/>
              </a:ext>
            </a:extLst>
          </p:cNvPr>
          <p:cNvSpPr txBox="1"/>
          <p:nvPr/>
        </p:nvSpPr>
        <p:spPr>
          <a:xfrm>
            <a:off x="7358296" y="5176242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Получать снимки с </a:t>
            </a:r>
            <a:r>
              <a:rPr lang="ru-RU" dirty="0">
                <a:solidFill>
                  <a:srgbClr val="7030A0"/>
                </a:solidFill>
              </a:rPr>
              <a:t>ровера</a:t>
            </a:r>
          </a:p>
        </p:txBody>
      </p:sp>
    </p:spTree>
    <p:extLst>
      <p:ext uri="{BB962C8B-B14F-4D97-AF65-F5344CB8AC3E}">
        <p14:creationId xmlns:p14="http://schemas.microsoft.com/office/powerpoint/2010/main" val="77763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C9806A3-D472-1F43-5D10-197E55D03FF1}"/>
              </a:ext>
            </a:extLst>
          </p:cNvPr>
          <p:cNvSpPr/>
          <p:nvPr/>
        </p:nvSpPr>
        <p:spPr>
          <a:xfrm>
            <a:off x="0" y="0"/>
            <a:ext cx="6549935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5502AAD-FF82-F183-D3CC-6EE337EEA248}"/>
              </a:ext>
            </a:extLst>
          </p:cNvPr>
          <p:cNvSpPr/>
          <p:nvPr/>
        </p:nvSpPr>
        <p:spPr>
          <a:xfrm>
            <a:off x="6855025" y="751840"/>
            <a:ext cx="5093136" cy="501903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F0E49-63A0-D317-9912-A270CAA90DE0}"/>
              </a:ext>
            </a:extLst>
          </p:cNvPr>
          <p:cNvSpPr txBox="1"/>
          <p:nvPr/>
        </p:nvSpPr>
        <p:spPr>
          <a:xfrm>
            <a:off x="111760" y="1544320"/>
            <a:ext cx="5984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Это веб-сайт, поддерживаемый </a:t>
            </a:r>
            <a:r>
              <a:rPr lang="ru-RU" b="1" i="0" dirty="0">
                <a:solidFill>
                  <a:schemeClr val="accent2"/>
                </a:solidFill>
                <a:effectLst/>
                <a:latin typeface="Arial Black" panose="020B0A04020102020204" pitchFamily="34" charset="0"/>
              </a:rPr>
              <a:t>NASA</a:t>
            </a:r>
            <a:r>
              <a:rPr lang="ru-R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и Мичиганским</a:t>
            </a:r>
            <a:endParaRPr lang="en-US" b="1" i="0" dirty="0">
              <a:solidFill>
                <a:schemeClr val="bg1"/>
              </a:solidFill>
              <a:effectLst/>
              <a:latin typeface="Arial Black" panose="020B0A04020102020204" pitchFamily="34" charset="0"/>
            </a:endParaRPr>
          </a:p>
          <a:p>
            <a:r>
              <a:rPr lang="ru-RU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технологическим университетом.</a:t>
            </a:r>
            <a:r>
              <a:rPr lang="en-US" b="1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</a:t>
            </a:r>
          </a:p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По данным самого сайта на нём 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«</a:t>
            </a:r>
            <a:r>
              <a:rPr lang="ru-RU" b="1" dirty="0">
                <a:solidFill>
                  <a:schemeClr val="accent2"/>
                </a:solidFill>
                <a:latin typeface="Arial Black" panose="020B0A04020102020204" pitchFamily="34" charset="0"/>
              </a:rPr>
              <a:t>каждый день</a:t>
            </a:r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 публикуется изображение или фотоснимок из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 нашей Вселенной, а также краткое пояснение к нему,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написанное </a:t>
            </a:r>
            <a:r>
              <a:rPr lang="ru-RU" b="1" dirty="0">
                <a:solidFill>
                  <a:schemeClr val="accent2"/>
                </a:solidFill>
                <a:latin typeface="Arial Black" panose="020B0A04020102020204" pitchFamily="34" charset="0"/>
              </a:rPr>
              <a:t>профессиональным астрономом</a:t>
            </a:r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»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C5980C-A106-E8D4-57B4-C6F3E369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16979" r="15512" b="556"/>
          <a:stretch>
            <a:fillRect/>
          </a:stretch>
        </p:blipFill>
        <p:spPr bwMode="auto">
          <a:xfrm>
            <a:off x="6855025" y="913228"/>
            <a:ext cx="4574225" cy="4721999"/>
          </a:xfrm>
          <a:custGeom>
            <a:avLst/>
            <a:gdLst>
              <a:gd name="connsiteX0" fmla="*/ 1717437 w 3434874"/>
              <a:gd name="connsiteY0" fmla="*/ 0 h 3545840"/>
              <a:gd name="connsiteX1" fmla="*/ 3434874 w 3434874"/>
              <a:gd name="connsiteY1" fmla="*/ 1772920 h 3545840"/>
              <a:gd name="connsiteX2" fmla="*/ 1717437 w 3434874"/>
              <a:gd name="connsiteY2" fmla="*/ 3545840 h 3545840"/>
              <a:gd name="connsiteX3" fmla="*/ 0 w 3434874"/>
              <a:gd name="connsiteY3" fmla="*/ 1772920 h 3545840"/>
              <a:gd name="connsiteX4" fmla="*/ 1717437 w 3434874"/>
              <a:gd name="connsiteY4" fmla="*/ 0 h 35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874" h="3545840">
                <a:moveTo>
                  <a:pt x="1717437" y="0"/>
                </a:moveTo>
                <a:cubicBezTo>
                  <a:pt x="2665951" y="0"/>
                  <a:pt x="3434874" y="793763"/>
                  <a:pt x="3434874" y="1772920"/>
                </a:cubicBezTo>
                <a:cubicBezTo>
                  <a:pt x="3434874" y="2752077"/>
                  <a:pt x="2665951" y="3545840"/>
                  <a:pt x="1717437" y="3545840"/>
                </a:cubicBezTo>
                <a:cubicBezTo>
                  <a:pt x="768923" y="3545840"/>
                  <a:pt x="0" y="2752077"/>
                  <a:pt x="0" y="1772920"/>
                </a:cubicBezTo>
                <a:cubicBezTo>
                  <a:pt x="0" y="793763"/>
                  <a:pt x="768923" y="0"/>
                  <a:pt x="17174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87D3E98-B3C5-500F-F3A9-A3881AC9A4D8}"/>
              </a:ext>
            </a:extLst>
          </p:cNvPr>
          <p:cNvSpPr/>
          <p:nvPr/>
        </p:nvSpPr>
        <p:spPr>
          <a:xfrm>
            <a:off x="2214903" y="132139"/>
            <a:ext cx="21201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Apod</a:t>
            </a:r>
            <a:endParaRPr lang="ru-RU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1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C9806A3-D472-1F43-5D10-197E55D03FF1}"/>
              </a:ext>
            </a:extLst>
          </p:cNvPr>
          <p:cNvSpPr/>
          <p:nvPr/>
        </p:nvSpPr>
        <p:spPr>
          <a:xfrm>
            <a:off x="0" y="0"/>
            <a:ext cx="5334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1E385AF-F201-9A9B-A211-23E594CB1B57}"/>
              </a:ext>
            </a:extLst>
          </p:cNvPr>
          <p:cNvSpPr/>
          <p:nvPr/>
        </p:nvSpPr>
        <p:spPr>
          <a:xfrm>
            <a:off x="6775926" y="1058346"/>
            <a:ext cx="4948714" cy="4693920"/>
          </a:xfrm>
          <a:prstGeom prst="ellipse">
            <a:avLst/>
          </a:prstGeom>
          <a:solidFill>
            <a:srgbClr val="5E34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1B86A8-8459-5379-E805-1798D51E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5901" r="17333" b="630"/>
          <a:stretch>
            <a:fillRect/>
          </a:stretch>
        </p:blipFill>
        <p:spPr bwMode="auto">
          <a:xfrm>
            <a:off x="6775926" y="1058346"/>
            <a:ext cx="4592930" cy="4741308"/>
          </a:xfrm>
          <a:custGeom>
            <a:avLst/>
            <a:gdLst>
              <a:gd name="connsiteX0" fmla="*/ 1717437 w 3434874"/>
              <a:gd name="connsiteY0" fmla="*/ 0 h 3545840"/>
              <a:gd name="connsiteX1" fmla="*/ 3434874 w 3434874"/>
              <a:gd name="connsiteY1" fmla="*/ 1772920 h 3545840"/>
              <a:gd name="connsiteX2" fmla="*/ 1717437 w 3434874"/>
              <a:gd name="connsiteY2" fmla="*/ 3545840 h 3545840"/>
              <a:gd name="connsiteX3" fmla="*/ 0 w 3434874"/>
              <a:gd name="connsiteY3" fmla="*/ 1772920 h 3545840"/>
              <a:gd name="connsiteX4" fmla="*/ 1717437 w 3434874"/>
              <a:gd name="connsiteY4" fmla="*/ 0 h 354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4874" h="3545840">
                <a:moveTo>
                  <a:pt x="1717437" y="0"/>
                </a:moveTo>
                <a:cubicBezTo>
                  <a:pt x="2665951" y="0"/>
                  <a:pt x="3434874" y="793763"/>
                  <a:pt x="3434874" y="1772920"/>
                </a:cubicBezTo>
                <a:cubicBezTo>
                  <a:pt x="3434874" y="2752077"/>
                  <a:pt x="2665951" y="3545840"/>
                  <a:pt x="1717437" y="3545840"/>
                </a:cubicBezTo>
                <a:cubicBezTo>
                  <a:pt x="768923" y="3545840"/>
                  <a:pt x="0" y="2752077"/>
                  <a:pt x="0" y="1772920"/>
                </a:cubicBezTo>
                <a:cubicBezTo>
                  <a:pt x="0" y="793763"/>
                  <a:pt x="768923" y="0"/>
                  <a:pt x="171743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87D3E98-B3C5-500F-F3A9-A3881AC9A4D8}"/>
              </a:ext>
            </a:extLst>
          </p:cNvPr>
          <p:cNvSpPr/>
          <p:nvPr/>
        </p:nvSpPr>
        <p:spPr>
          <a:xfrm>
            <a:off x="213360" y="182880"/>
            <a:ext cx="4857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Mars</a:t>
            </a:r>
            <a:r>
              <a:rPr 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-photos</a:t>
            </a:r>
            <a:endParaRPr lang="ru-RU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8FB5A-A0CF-32D7-6C66-EEEB467EC51A}"/>
              </a:ext>
            </a:extLst>
          </p:cNvPr>
          <p:cNvSpPr txBox="1"/>
          <p:nvPr/>
        </p:nvSpPr>
        <p:spPr>
          <a:xfrm>
            <a:off x="213360" y="1459468"/>
            <a:ext cx="3078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Марсоход</a:t>
            </a:r>
            <a:r>
              <a:rPr lang="ru-RU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, разработанный для исследования в рамках экспедиции</a:t>
            </a:r>
            <a:r>
              <a:rPr lang="en-US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r>
              <a:rPr lang="ru-RU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У </a:t>
            </a:r>
            <a:r>
              <a:rPr lang="ru-RU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NASA</a:t>
            </a:r>
            <a:r>
              <a:rPr lang="ru-RU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есть публичный </a:t>
            </a:r>
            <a:r>
              <a:rPr lang="ru-RU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API</a:t>
            </a:r>
            <a:r>
              <a:rPr lang="ru-RU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для доступа к </a:t>
            </a:r>
            <a:r>
              <a:rPr lang="ru-RU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фотографиям</a:t>
            </a:r>
            <a:r>
              <a:rPr lang="ru-RU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 с марсоходов</a:t>
            </a:r>
            <a:r>
              <a:rPr lang="ru-RU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.</a:t>
            </a:r>
            <a:endParaRPr lang="ru-RU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51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24049BC-4684-4A3A-EBE0-A9A0D9303EED}"/>
              </a:ext>
            </a:extLst>
          </p:cNvPr>
          <p:cNvSpPr/>
          <p:nvPr/>
        </p:nvSpPr>
        <p:spPr>
          <a:xfrm rot="16200000">
            <a:off x="6275792" y="941792"/>
            <a:ext cx="6858000" cy="4974416"/>
          </a:xfrm>
          <a:prstGeom prst="roundRect">
            <a:avLst>
              <a:gd name="adj" fmla="val 5908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C67F8-6C4A-6AD6-1E77-C8CE4BD5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1" b="90323" l="3300" r="93831">
                        <a14:foregroundMark x1="7604" y1="38710" x2="8034" y2="56598"/>
                        <a14:foregroundMark x1="8034" y1="56598" x2="7747" y2="58358"/>
                        <a14:foregroundMark x1="3443" y1="52786" x2="4878" y2="48094"/>
                        <a14:foregroundMark x1="48637" y1="51906" x2="48637" y2="51906"/>
                        <a14:foregroundMark x1="71019" y1="46334" x2="71019" y2="46334"/>
                        <a14:foregroundMark x1="83214" y1="62170" x2="83214" y2="62170"/>
                        <a14:foregroundMark x1="83214" y1="63636" x2="83214" y2="63636"/>
                        <a14:foregroundMark x1="68867" y1="43988" x2="78049" y2="37243"/>
                        <a14:foregroundMark x1="78049" y1="37243" x2="78192" y2="37243"/>
                        <a14:foregroundMark x1="89670" y1="44868" x2="81636" y2="70088"/>
                        <a14:foregroundMark x1="81636" y1="70088" x2="76327" y2="63930"/>
                        <a14:foregroundMark x1="92396" y1="54252" x2="93831" y2="55132"/>
                        <a14:foregroundMark x1="19656" y1="87683" x2="21521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594" y="5645241"/>
            <a:ext cx="2009286" cy="983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90EF1-2088-9039-0946-0E3A2CA81447}"/>
              </a:ext>
            </a:extLst>
          </p:cNvPr>
          <p:cNvSpPr txBox="1"/>
          <p:nvPr/>
        </p:nvSpPr>
        <p:spPr>
          <a:xfrm>
            <a:off x="7187104" y="467360"/>
            <a:ext cx="38234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Библиотеки.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Nasapy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Aiogram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Datetime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Sqlachemy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189519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24049BC-4684-4A3A-EBE0-A9A0D9303EED}"/>
              </a:ext>
            </a:extLst>
          </p:cNvPr>
          <p:cNvSpPr/>
          <p:nvPr/>
        </p:nvSpPr>
        <p:spPr>
          <a:xfrm rot="16200000">
            <a:off x="5298440" y="-5320858"/>
            <a:ext cx="1564640" cy="12222480"/>
          </a:xfrm>
          <a:prstGeom prst="roundRect">
            <a:avLst>
              <a:gd name="adj" fmla="val 5908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C67F8-6C4A-6AD6-1E77-C8CE4BD5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1" b="90323" l="3300" r="93831">
                        <a14:foregroundMark x1="7604" y1="38710" x2="8034" y2="56598"/>
                        <a14:foregroundMark x1="8034" y1="56598" x2="7747" y2="58358"/>
                        <a14:foregroundMark x1="3443" y1="52786" x2="4878" y2="48094"/>
                        <a14:foregroundMark x1="48637" y1="51906" x2="48637" y2="51906"/>
                        <a14:foregroundMark x1="71019" y1="46334" x2="71019" y2="46334"/>
                        <a14:foregroundMark x1="83214" y1="62170" x2="83214" y2="62170"/>
                        <a14:foregroundMark x1="83214" y1="63636" x2="83214" y2="63636"/>
                        <a14:foregroundMark x1="68867" y1="43988" x2="78049" y2="37243"/>
                        <a14:foregroundMark x1="78049" y1="37243" x2="78192" y2="37243"/>
                        <a14:foregroundMark x1="89670" y1="44868" x2="81636" y2="70088"/>
                        <a14:foregroundMark x1="81636" y1="70088" x2="76327" y2="63930"/>
                        <a14:foregroundMark x1="92396" y1="54252" x2="93831" y2="55132"/>
                        <a14:foregroundMark x1="19656" y1="87683" x2="21521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1831" y="543040"/>
            <a:ext cx="1011130" cy="494685"/>
          </a:xfrm>
          <a:prstGeom prst="rect">
            <a:avLst/>
          </a:prstGeom>
          <a:effectLst>
            <a:glow>
              <a:schemeClr val="accent1"/>
            </a:glow>
            <a:reflection blurRad="63500" stA="46000" endPos="65000" dist="50800" dir="5400000" sy="-100000" algn="bl" rotWithShape="0"/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90EF1-2088-9039-0946-0E3A2CA81447}"/>
              </a:ext>
            </a:extLst>
          </p:cNvPr>
          <p:cNvSpPr txBox="1"/>
          <p:nvPr/>
        </p:nvSpPr>
        <p:spPr>
          <a:xfrm>
            <a:off x="3593552" y="428377"/>
            <a:ext cx="5004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Принцип работы</a:t>
            </a:r>
          </a:p>
        </p:txBody>
      </p:sp>
      <p:sp>
        <p:nvSpPr>
          <p:cNvPr id="4" name="Блок-схема: альтернативный процесс 3">
            <a:extLst>
              <a:ext uri="{FF2B5EF4-FFF2-40B4-BE49-F238E27FC236}">
                <a16:creationId xmlns:a16="http://schemas.microsoft.com/office/drawing/2014/main" id="{C772CF20-AAC1-39AE-8555-E32958A0FB2B}"/>
              </a:ext>
            </a:extLst>
          </p:cNvPr>
          <p:cNvSpPr/>
          <p:nvPr/>
        </p:nvSpPr>
        <p:spPr>
          <a:xfrm>
            <a:off x="367953" y="3429000"/>
            <a:ext cx="1945640" cy="990600"/>
          </a:xfrm>
          <a:prstGeom prst="flowChartAlternateProcess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альтернативный процесс 4">
            <a:extLst>
              <a:ext uri="{FF2B5EF4-FFF2-40B4-BE49-F238E27FC236}">
                <a16:creationId xmlns:a16="http://schemas.microsoft.com/office/drawing/2014/main" id="{FF9E6EC6-C46C-F218-4808-57C8377372CA}"/>
              </a:ext>
            </a:extLst>
          </p:cNvPr>
          <p:cNvSpPr/>
          <p:nvPr/>
        </p:nvSpPr>
        <p:spPr>
          <a:xfrm>
            <a:off x="2704205" y="3429000"/>
            <a:ext cx="1945640" cy="990600"/>
          </a:xfrm>
          <a:prstGeom prst="flowChartAlternateProcess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Блок-схема: альтернативный процесс 5">
            <a:extLst>
              <a:ext uri="{FF2B5EF4-FFF2-40B4-BE49-F238E27FC236}">
                <a16:creationId xmlns:a16="http://schemas.microsoft.com/office/drawing/2014/main" id="{AA729C7C-59AC-3D07-64FB-EE49AE7FDF23}"/>
              </a:ext>
            </a:extLst>
          </p:cNvPr>
          <p:cNvSpPr/>
          <p:nvPr/>
        </p:nvSpPr>
        <p:spPr>
          <a:xfrm>
            <a:off x="5040457" y="3429000"/>
            <a:ext cx="1945640" cy="990600"/>
          </a:xfrm>
          <a:prstGeom prst="flowChartAlternateProcess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альтернативный процесс 8">
            <a:extLst>
              <a:ext uri="{FF2B5EF4-FFF2-40B4-BE49-F238E27FC236}">
                <a16:creationId xmlns:a16="http://schemas.microsoft.com/office/drawing/2014/main" id="{88C195C3-A136-C1EC-DCB4-098B94659556}"/>
              </a:ext>
            </a:extLst>
          </p:cNvPr>
          <p:cNvSpPr/>
          <p:nvPr/>
        </p:nvSpPr>
        <p:spPr>
          <a:xfrm>
            <a:off x="7376709" y="3429000"/>
            <a:ext cx="1945640" cy="990600"/>
          </a:xfrm>
          <a:prstGeom prst="flowChartAlternateProcess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альтернативный процесс 9">
            <a:extLst>
              <a:ext uri="{FF2B5EF4-FFF2-40B4-BE49-F238E27FC236}">
                <a16:creationId xmlns:a16="http://schemas.microsoft.com/office/drawing/2014/main" id="{DA9CD85A-2695-81AC-E8A6-E8BB57B4197A}"/>
              </a:ext>
            </a:extLst>
          </p:cNvPr>
          <p:cNvSpPr/>
          <p:nvPr/>
        </p:nvSpPr>
        <p:spPr>
          <a:xfrm>
            <a:off x="9712961" y="3429000"/>
            <a:ext cx="1945640" cy="990600"/>
          </a:xfrm>
          <a:prstGeom prst="flowChartAlternateProcess">
            <a:avLst/>
          </a:prstGeom>
          <a:solidFill>
            <a:schemeClr val="accent2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9780D-BDE9-462F-3B19-B8BFE27E0EE3}"/>
              </a:ext>
            </a:extLst>
          </p:cNvPr>
          <p:cNvSpPr txBox="1"/>
          <p:nvPr/>
        </p:nvSpPr>
        <p:spPr>
          <a:xfrm>
            <a:off x="533399" y="3739634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391B3-AE45-D60A-812C-B764D7CDE915}"/>
              </a:ext>
            </a:extLst>
          </p:cNvPr>
          <p:cNvSpPr txBox="1"/>
          <p:nvPr/>
        </p:nvSpPr>
        <p:spPr>
          <a:xfrm>
            <a:off x="3192881" y="3739634"/>
            <a:ext cx="96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Сервер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1F7EF-4101-D28E-52AA-AB3F2C558035}"/>
              </a:ext>
            </a:extLst>
          </p:cNvPr>
          <p:cNvSpPr txBox="1"/>
          <p:nvPr/>
        </p:nvSpPr>
        <p:spPr>
          <a:xfrm>
            <a:off x="5040457" y="3730228"/>
            <a:ext cx="2024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База данных </a:t>
            </a:r>
            <a:r>
              <a:rPr lang="en-US" dirty="0"/>
              <a:t>NASA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1EF96-C98B-0B2C-5E87-DC59DB7BBBCC}"/>
              </a:ext>
            </a:extLst>
          </p:cNvPr>
          <p:cNvSpPr txBox="1"/>
          <p:nvPr/>
        </p:nvSpPr>
        <p:spPr>
          <a:xfrm>
            <a:off x="7865385" y="3730228"/>
            <a:ext cx="968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Сервер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6CA0B6-AA95-8DAE-F2F4-C311D1669CA0}"/>
              </a:ext>
            </a:extLst>
          </p:cNvPr>
          <p:cNvSpPr txBox="1"/>
          <p:nvPr/>
        </p:nvSpPr>
        <p:spPr>
          <a:xfrm>
            <a:off x="9872981" y="3739634"/>
            <a:ext cx="16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Пользователь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CCFD0F3-BD35-F5C2-9C06-D61B83DE51C3}"/>
              </a:ext>
            </a:extLst>
          </p:cNvPr>
          <p:cNvCxnSpPr>
            <a:stCxn id="4" idx="2"/>
            <a:endCxn id="4" idx="2"/>
          </p:cNvCxnSpPr>
          <p:nvPr/>
        </p:nvCxnSpPr>
        <p:spPr>
          <a:xfrm>
            <a:off x="1340773" y="44196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E2346766-6FD6-7675-0A5A-CB84F074F25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313593" y="3924300"/>
            <a:ext cx="39061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9B579D5-2161-03F2-A47C-7A76C2256B2E}"/>
              </a:ext>
            </a:extLst>
          </p:cNvPr>
          <p:cNvCxnSpPr>
            <a:stCxn id="5" idx="3"/>
            <a:endCxn id="5" idx="3"/>
          </p:cNvCxnSpPr>
          <p:nvPr/>
        </p:nvCxnSpPr>
        <p:spPr>
          <a:xfrm>
            <a:off x="4649845" y="39243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7181BE1-6A61-8E5C-EC56-19BE0E6E65A3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4649845" y="3914894"/>
            <a:ext cx="390612" cy="940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6EAA3762-52BF-9A9B-586B-DD6C191D284B}"/>
              </a:ext>
            </a:extLst>
          </p:cNvPr>
          <p:cNvCxnSpPr>
            <a:stCxn id="14" idx="3"/>
            <a:endCxn id="9" idx="1"/>
          </p:cNvCxnSpPr>
          <p:nvPr/>
        </p:nvCxnSpPr>
        <p:spPr>
          <a:xfrm>
            <a:off x="7064736" y="3914894"/>
            <a:ext cx="311973" cy="940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6BC5934-EA4C-6284-447C-1D00A8F6F31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9322349" y="3924300"/>
            <a:ext cx="390612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63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24049BC-4684-4A3A-EBE0-A9A0D9303EED}"/>
              </a:ext>
            </a:extLst>
          </p:cNvPr>
          <p:cNvSpPr/>
          <p:nvPr/>
        </p:nvSpPr>
        <p:spPr>
          <a:xfrm rot="16200000">
            <a:off x="-941792" y="941792"/>
            <a:ext cx="6858000" cy="4974416"/>
          </a:xfrm>
          <a:prstGeom prst="roundRect">
            <a:avLst>
              <a:gd name="adj" fmla="val 5908"/>
            </a:avLst>
          </a:prstGeom>
          <a:solidFill>
            <a:schemeClr val="tx1">
              <a:lumMod val="65000"/>
              <a:lumOff val="3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C67F8-6C4A-6AD6-1E77-C8CE4BD5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1" b="90323" l="3300" r="93831">
                        <a14:foregroundMark x1="7604" y1="38710" x2="8034" y2="56598"/>
                        <a14:foregroundMark x1="8034" y1="56598" x2="7747" y2="58358"/>
                        <a14:foregroundMark x1="3443" y1="52786" x2="4878" y2="48094"/>
                        <a14:foregroundMark x1="48637" y1="51906" x2="48637" y2="51906"/>
                        <a14:foregroundMark x1="71019" y1="46334" x2="71019" y2="46334"/>
                        <a14:foregroundMark x1="83214" y1="62170" x2="83214" y2="62170"/>
                        <a14:foregroundMark x1="83214" y1="63636" x2="83214" y2="63636"/>
                        <a14:foregroundMark x1="68867" y1="43988" x2="78049" y2="37243"/>
                        <a14:foregroundMark x1="78049" y1="37243" x2="78192" y2="37243"/>
                        <a14:foregroundMark x1="89670" y1="44868" x2="81636" y2="70088"/>
                        <a14:foregroundMark x1="81636" y1="70088" x2="76327" y2="63930"/>
                        <a14:foregroundMark x1="92396" y1="54252" x2="93831" y2="55132"/>
                        <a14:foregroundMark x1="19656" y1="87683" x2="21521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43190" y="6418786"/>
            <a:ext cx="675885" cy="330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90EF1-2088-9039-0946-0E3A2CA81447}"/>
              </a:ext>
            </a:extLst>
          </p:cNvPr>
          <p:cNvSpPr txBox="1"/>
          <p:nvPr/>
        </p:nvSpPr>
        <p:spPr>
          <a:xfrm>
            <a:off x="-30480" y="467360"/>
            <a:ext cx="4556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solidFill>
                  <a:srgbClr val="7030A0"/>
                </a:solidFill>
                <a:latin typeface="Arial Black" panose="020B0A04020102020204" pitchFamily="34" charset="0"/>
              </a:rPr>
              <a:t>Перспективы</a:t>
            </a:r>
            <a:r>
              <a:rPr lang="ru-RU" sz="4000" dirty="0">
                <a:solidFill>
                  <a:schemeClr val="accent2"/>
                </a:solidFill>
                <a:latin typeface="Arial Black" panose="020B0A0402010202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Реализовать более</a:t>
            </a:r>
          </a:p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удобное взаимодействие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Сделать авто публикацию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Увеличить возможности</a:t>
            </a:r>
            <a:endParaRPr lang="en-US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C67F8-6C4A-6AD6-1E77-C8CE4BD51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1" b="90323" l="3300" r="93831">
                        <a14:foregroundMark x1="7604" y1="38710" x2="8034" y2="56598"/>
                        <a14:foregroundMark x1="8034" y1="56598" x2="7747" y2="58358"/>
                        <a14:foregroundMark x1="3443" y1="52786" x2="4878" y2="48094"/>
                        <a14:foregroundMark x1="48637" y1="51906" x2="48637" y2="51906"/>
                        <a14:foregroundMark x1="71019" y1="46334" x2="71019" y2="46334"/>
                        <a14:foregroundMark x1="83214" y1="62170" x2="83214" y2="62170"/>
                        <a14:foregroundMark x1="83214" y1="63636" x2="83214" y2="63636"/>
                        <a14:foregroundMark x1="68867" y1="43988" x2="78049" y2="37243"/>
                        <a14:foregroundMark x1="78049" y1="37243" x2="78192" y2="37243"/>
                        <a14:foregroundMark x1="89670" y1="44868" x2="81636" y2="70088"/>
                        <a14:foregroundMark x1="81636" y1="70088" x2="76327" y2="63930"/>
                        <a14:foregroundMark x1="92396" y1="54252" x2="93831" y2="55132"/>
                        <a14:foregroundMark x1="19656" y1="87683" x2="21521" y2="90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6132" y="6350000"/>
            <a:ext cx="852737" cy="417193"/>
          </a:xfrm>
          <a:prstGeom prst="rect">
            <a:avLst/>
          </a:prstGeom>
          <a:effectLst>
            <a:glow>
              <a:schemeClr val="accent1"/>
            </a:glow>
            <a:reflection blurRad="63500" stA="46000" endPos="65000" dist="50800" dir="5400000" sy="-100000" algn="bl" rotWithShape="0"/>
            <a:softEdge rad="0"/>
          </a:effectLst>
        </p:spPr>
      </p:pic>
      <p:sp>
        <p:nvSpPr>
          <p:cNvPr id="3" name="Блок-схема: процесс 2">
            <a:extLst>
              <a:ext uri="{FF2B5EF4-FFF2-40B4-BE49-F238E27FC236}">
                <a16:creationId xmlns:a16="http://schemas.microsoft.com/office/drawing/2014/main" id="{66D2D524-911D-E9DB-D7D7-88028D1C83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lumMod val="65000"/>
              <a:lumOff val="35000"/>
              <a:alpha val="63000"/>
            </a:schemeClr>
          </a:solidFill>
          <a:effectLst>
            <a:outerShdw blurRad="50800" dist="50800" dir="5400000" algn="ctr" rotWithShape="0">
              <a:srgbClr val="000000">
                <a:alpha val="26000"/>
              </a:srgbClr>
            </a:outerShdw>
            <a:reflection blurRad="9271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19CD9-178E-2043-A14C-F5D3E6F34903}"/>
              </a:ext>
            </a:extLst>
          </p:cNvPr>
          <p:cNvSpPr txBox="1"/>
          <p:nvPr/>
        </p:nvSpPr>
        <p:spPr>
          <a:xfrm>
            <a:off x="158958" y="6397861"/>
            <a:ext cx="392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https://t.me/lia_botyara_bot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90EF1-2088-9039-0946-0E3A2CA81447}"/>
              </a:ext>
            </a:extLst>
          </p:cNvPr>
          <p:cNvSpPr txBox="1"/>
          <p:nvPr/>
        </p:nvSpPr>
        <p:spPr>
          <a:xfrm>
            <a:off x="4864187" y="2768768"/>
            <a:ext cx="6340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5B85C3"/>
                </a:solidFill>
                <a:latin typeface="Arial Black" panose="020B0A04020102020204" pitchFamily="34" charset="0"/>
              </a:rPr>
              <a:t>Lia-Botyara</a:t>
            </a:r>
            <a:endParaRPr lang="ru-RU" sz="6000" dirty="0">
              <a:solidFill>
                <a:srgbClr val="5B85C3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1D7587B-CA6B-6248-FD8D-E67D405DAA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4">
            <a:extLst>
              <a:ext uri="{FF2B5EF4-FFF2-40B4-BE49-F238E27FC236}">
                <a16:creationId xmlns:a16="http://schemas.microsoft.com/office/drawing/2014/main" id="{5FABBAD4-B1D7-525F-5318-D50876901E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1292BBA-B6A8-08B3-D5A7-183E59E1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2926"/>
          <a:stretch>
            <a:fillRect/>
          </a:stretch>
        </p:blipFill>
        <p:spPr>
          <a:xfrm>
            <a:off x="304800" y="1750239"/>
            <a:ext cx="3398061" cy="3357521"/>
          </a:xfrm>
          <a:custGeom>
            <a:avLst/>
            <a:gdLst>
              <a:gd name="connsiteX0" fmla="*/ 1913256 w 3826512"/>
              <a:gd name="connsiteY0" fmla="*/ 0 h 3780860"/>
              <a:gd name="connsiteX1" fmla="*/ 3826512 w 3826512"/>
              <a:gd name="connsiteY1" fmla="*/ 1890430 h 3780860"/>
              <a:gd name="connsiteX2" fmla="*/ 1913256 w 3826512"/>
              <a:gd name="connsiteY2" fmla="*/ 3780860 h 3780860"/>
              <a:gd name="connsiteX3" fmla="*/ 0 w 3826512"/>
              <a:gd name="connsiteY3" fmla="*/ 1890430 h 3780860"/>
              <a:gd name="connsiteX4" fmla="*/ 1913256 w 3826512"/>
              <a:gd name="connsiteY4" fmla="*/ 0 h 378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6512" h="3780860">
                <a:moveTo>
                  <a:pt x="1913256" y="0"/>
                </a:moveTo>
                <a:cubicBezTo>
                  <a:pt x="2969918" y="0"/>
                  <a:pt x="3826512" y="846374"/>
                  <a:pt x="3826512" y="1890430"/>
                </a:cubicBezTo>
                <a:cubicBezTo>
                  <a:pt x="3826512" y="2934486"/>
                  <a:pt x="2969918" y="3780860"/>
                  <a:pt x="1913256" y="3780860"/>
                </a:cubicBezTo>
                <a:cubicBezTo>
                  <a:pt x="856594" y="3780860"/>
                  <a:pt x="0" y="2934486"/>
                  <a:pt x="0" y="1890430"/>
                </a:cubicBezTo>
                <a:cubicBezTo>
                  <a:pt x="0" y="846374"/>
                  <a:pt x="856594" y="0"/>
                  <a:pt x="1913256" y="0"/>
                </a:cubicBezTo>
                <a:close/>
              </a:path>
            </a:pathLst>
          </a:cu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C004F7E-CC86-92D8-3CE5-CDF56A903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617" y="302353"/>
            <a:ext cx="1082031" cy="10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124</Words>
  <Application>Microsoft Office PowerPoint</Application>
  <PresentationFormat>Широкоэкранный</PresentationFormat>
  <Paragraphs>40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Cascadia Code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айсылыу садретдинова</dc:creator>
  <cp:lastModifiedBy>айсылыу садретдинова</cp:lastModifiedBy>
  <cp:revision>2</cp:revision>
  <dcterms:created xsi:type="dcterms:W3CDTF">2023-04-27T03:36:15Z</dcterms:created>
  <dcterms:modified xsi:type="dcterms:W3CDTF">2023-04-27T17:54:35Z</dcterms:modified>
</cp:coreProperties>
</file>